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284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43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6388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612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810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819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473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79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80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794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563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8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4145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622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384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701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103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4E70502-6439-4FCD-A1BC-2D93E0A44555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C3DAAE8-1951-4456-8C0B-2D9CAB085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502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3440" y="409149"/>
            <a:ext cx="104369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 по 4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2020 года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проведена республиканская акция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«Количество свечек зависит от тебя»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отряда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Luck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и другие ученики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 № 85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участие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акции,  приуроченной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Международному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дню борьбы со СПИДом.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7205" y="1224757"/>
            <a:ext cx="7037351" cy="527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71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29232" y="433757"/>
            <a:ext cx="44898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«Количество свечек зависит от тебя»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882" y="948581"/>
            <a:ext cx="7635385" cy="572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733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</TotalTime>
  <Words>50</Words>
  <Application>Microsoft Office PowerPoint</Application>
  <PresentationFormat>Широкоэкранный</PresentationFormat>
  <Paragraphs>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2</cp:revision>
  <dcterms:created xsi:type="dcterms:W3CDTF">2021-04-01T09:28:07Z</dcterms:created>
  <dcterms:modified xsi:type="dcterms:W3CDTF">2021-04-01T10:06:49Z</dcterms:modified>
</cp:coreProperties>
</file>